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582" autoAdjust="0"/>
  </p:normalViewPr>
  <p:slideViewPr>
    <p:cSldViewPr>
      <p:cViewPr>
        <p:scale>
          <a:sx n="28" d="100"/>
          <a:sy n="28" d="100"/>
        </p:scale>
        <p:origin x="2808" y="152"/>
      </p:cViewPr>
      <p:guideLst>
        <p:guide orient="horz" pos="21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499342" y="7184858"/>
            <a:ext cx="6940451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0"/>
              </a:lnSpc>
              <a:spcBef>
                <a:spcPct val="0"/>
              </a:spcBef>
            </a:pPr>
            <a:r>
              <a:rPr lang="en-US" sz="4000" b="1" spc="-23" dirty="0">
                <a:solidFill>
                  <a:srgbClr val="004AAD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AUTHORS &amp; AFFILIATIONS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73248" y="10446945"/>
            <a:ext cx="171667" cy="43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5"/>
              </a:lnSpc>
            </a:pPr>
            <a:r>
              <a:rPr lang="en-US" sz="2610">
                <a:solidFill>
                  <a:srgbClr val="000000"/>
                </a:solidFill>
                <a:latin typeface="Arial" panose="020B0604020202020204" pitchFamily="34" charset="0"/>
                <a:ea typeface="Trocchi" panose="00000500000000000000"/>
                <a:cs typeface="Arial" panose="020B0604020202020204" pitchFamily="34" charset="0"/>
                <a:sym typeface="Trocchi" panose="00000500000000000000"/>
              </a:rPr>
              <a:t>~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39390" y="10734963"/>
            <a:ext cx="12789288" cy="879187"/>
            <a:chOff x="0" y="28575"/>
            <a:chExt cx="17052384" cy="117225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53763"/>
              <a:ext cx="17007207" cy="1147062"/>
              <a:chOff x="0" y="0"/>
              <a:chExt cx="1066625" cy="7193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66625" cy="71939"/>
              </a:xfrm>
              <a:custGeom>
                <a:avLst/>
                <a:gdLst/>
                <a:ahLst/>
                <a:cxnLst/>
                <a:rect l="l" t="t" r="r" b="b"/>
                <a:pathLst>
                  <a:path w="1066625" h="71939">
                    <a:moveTo>
                      <a:pt x="0" y="0"/>
                    </a:moveTo>
                    <a:lnTo>
                      <a:pt x="1066625" y="0"/>
                    </a:lnTo>
                    <a:lnTo>
                      <a:pt x="1066625" y="71939"/>
                    </a:lnTo>
                    <a:lnTo>
                      <a:pt x="0" y="7193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B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28575"/>
                <a:ext cx="1066625" cy="433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325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28575"/>
              <a:ext cx="17052384" cy="1104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25"/>
                </a:lnSpc>
                <a:spcBef>
                  <a:spcPct val="0"/>
                </a:spcBef>
              </a:pPr>
              <a:r>
                <a:rPr lang="en-US" sz="5600" b="1" spc="-33" dirty="0">
                  <a:solidFill>
                    <a:srgbClr val="FFFFFF"/>
                  </a:solidFill>
                  <a:latin typeface="Arial" panose="020B0604020202020204" pitchFamily="34" charset="0"/>
                  <a:ea typeface="Gotham Bold"/>
                  <a:cs typeface="Arial" panose="020B0604020202020204" pitchFamily="34" charset="0"/>
                  <a:sym typeface="Gotham Bold"/>
                </a:rPr>
                <a:t>INTRODUCTION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14209" y="23196550"/>
            <a:ext cx="12755405" cy="860297"/>
            <a:chOff x="0" y="0"/>
            <a:chExt cx="17007207" cy="114706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7007207" cy="1147062"/>
              <a:chOff x="0" y="0"/>
              <a:chExt cx="1066625" cy="7193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6625" cy="71939"/>
              </a:xfrm>
              <a:custGeom>
                <a:avLst/>
                <a:gdLst/>
                <a:ahLst/>
                <a:cxnLst/>
                <a:rect l="l" t="t" r="r" b="b"/>
                <a:pathLst>
                  <a:path w="1066625" h="71939">
                    <a:moveTo>
                      <a:pt x="0" y="0"/>
                    </a:moveTo>
                    <a:lnTo>
                      <a:pt x="1066625" y="0"/>
                    </a:lnTo>
                    <a:lnTo>
                      <a:pt x="1066625" y="71939"/>
                    </a:lnTo>
                    <a:lnTo>
                      <a:pt x="0" y="7193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B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28575"/>
                <a:ext cx="1066625" cy="433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325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28567" y="28575"/>
              <a:ext cx="15113293" cy="111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40"/>
                </a:lnSpc>
                <a:spcBef>
                  <a:spcPct val="0"/>
                </a:spcBef>
              </a:pPr>
              <a:r>
                <a:rPr lang="en-US" sz="5700" b="1" spc="-34" dirty="0">
                  <a:solidFill>
                    <a:srgbClr val="FFFFFF"/>
                  </a:solidFill>
                  <a:latin typeface="Arial" panose="020B0604020202020204" pitchFamily="34" charset="0"/>
                  <a:ea typeface="Gotham Bold"/>
                  <a:cs typeface="Arial" panose="020B0604020202020204" pitchFamily="34" charset="0"/>
                  <a:sym typeface="Gotham Bold"/>
                </a:rPr>
                <a:t>METHODS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871160" y="3943310"/>
            <a:ext cx="22711355" cy="179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0"/>
              </a:lnSpc>
            </a:pPr>
            <a:r>
              <a:rPr lang="en-US" sz="7200" b="1" spc="-34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 Bold" panose="020B0704020202020204"/>
              </a:rPr>
              <a:t>TITTLE: FONT: ARIAL, CALIBRI, VERDANA.</a:t>
            </a:r>
          </a:p>
          <a:p>
            <a:pPr algn="ctr">
              <a:lnSpc>
                <a:spcPts val="6940"/>
              </a:lnSpc>
            </a:pPr>
            <a:r>
              <a:rPr lang="en-US" sz="7200" b="1" spc="-34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 Bold" panose="020B0704020202020204"/>
              </a:rPr>
              <a:t>SIZE: 72–100 PT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35101" y="37076380"/>
            <a:ext cx="6341027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30"/>
              </a:lnSpc>
              <a:spcBef>
                <a:spcPct val="0"/>
              </a:spcBef>
            </a:pPr>
            <a:r>
              <a:rPr lang="en-US" sz="3300" b="1" spc="-19" dirty="0">
                <a:solidFill>
                  <a:srgbClr val="004AAD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Acknowledgements  (optional)</a:t>
            </a:r>
          </a:p>
        </p:txBody>
      </p:sp>
      <p:sp>
        <p:nvSpPr>
          <p:cNvPr id="30" name="AutoShape 30"/>
          <p:cNvSpPr/>
          <p:nvPr/>
        </p:nvSpPr>
        <p:spPr>
          <a:xfrm>
            <a:off x="13373719" y="37577955"/>
            <a:ext cx="17613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808422" y="7988166"/>
            <a:ext cx="24091787" cy="256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0"/>
              </a:lnSpc>
            </a:pPr>
            <a:r>
              <a:rPr lang="en-US" sz="4205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FONT: 36–44 PT.</a:t>
            </a:r>
          </a:p>
          <a:p>
            <a:pPr algn="l">
              <a:lnSpc>
                <a:spcPts val="4750"/>
              </a:lnSpc>
            </a:pPr>
            <a:r>
              <a:rPr lang="en-US" sz="4205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STYLE: AUTHORS’ NAMES IN BOLD; AFFILIATIONS IN REGULAR.</a:t>
            </a:r>
          </a:p>
          <a:p>
            <a:pPr algn="l">
              <a:lnSpc>
                <a:spcPts val="4750"/>
              </a:lnSpc>
            </a:pPr>
            <a:r>
              <a:rPr lang="en-US" sz="4205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ORDER: MAIN AUTHOR FIRST, FOLLOWED BY CO-AUTHORS.</a:t>
            </a:r>
          </a:p>
          <a:p>
            <a:pPr algn="l">
              <a:lnSpc>
                <a:spcPts val="6000"/>
              </a:lnSpc>
            </a:pPr>
            <a:endParaRPr lang="en-US" sz="4205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</p:txBody>
      </p:sp>
      <p:sp>
        <p:nvSpPr>
          <p:cNvPr id="32" name="AutoShape 32"/>
          <p:cNvSpPr/>
          <p:nvPr/>
        </p:nvSpPr>
        <p:spPr>
          <a:xfrm flipV="1">
            <a:off x="2101850" y="37577955"/>
            <a:ext cx="8688112" cy="476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101850" y="12291005"/>
            <a:ext cx="12692945" cy="3132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Helvetica Bold" panose="020B0704020202030204"/>
                <a:cs typeface="Arial" panose="020B0604020202020204" pitchFamily="34" charset="0"/>
                <a:sym typeface="Helvetica Bold" panose="020B0704020202030204"/>
              </a:rPr>
              <a:t>FONT: 28–32 PT.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Helvetica Bold" panose="020B0704020202030204"/>
                <a:cs typeface="Arial" panose="020B0604020202020204" pitchFamily="34" charset="0"/>
                <a:sym typeface="Helvetica Bold" panose="020B0704020202030204"/>
              </a:rPr>
              <a:t>CONTENT: SHORT CONTEXT, RESEARCH PROBLEM, AND RATIONALE.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Helvetica Bold" panose="020B0704020202030204"/>
                <a:cs typeface="Arial" panose="020B0604020202020204" pitchFamily="34" charset="0"/>
                <a:sym typeface="Helvetica Bold" panose="020B0704020202030204"/>
              </a:rPr>
              <a:t>TIP: USE BULLET POINTS OR A SHORT PARAGRAPH.</a:t>
            </a:r>
          </a:p>
          <a:p>
            <a:pPr algn="just">
              <a:lnSpc>
                <a:spcPts val="6000"/>
              </a:lnSpc>
            </a:pPr>
            <a:endParaRPr lang="en-US" sz="3200" b="1" spc="-25" dirty="0">
              <a:solidFill>
                <a:srgbClr val="000000"/>
              </a:solidFill>
              <a:latin typeface="Arial" panose="020B0604020202020204" pitchFamily="34" charset="0"/>
              <a:ea typeface="Helvetica Bold" panose="020B0704020202030204"/>
              <a:cs typeface="Arial" panose="020B0604020202020204" pitchFamily="34" charset="0"/>
              <a:sym typeface="Helvetica Bold" panose="020B07040202020302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290647" y="24733122"/>
            <a:ext cx="12538031" cy="377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FONT: 28–32 PT.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CONTENT: STUDY DESIGN, SAMPLE, PROCEDURES, AND ANALYSIS.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VISUALS: FLOWCHART, DIAGRAM, OR ICONS INSTEAD OF LONG TEXT.</a:t>
            </a:r>
          </a:p>
          <a:p>
            <a:pPr algn="just">
              <a:lnSpc>
                <a:spcPts val="6000"/>
              </a:lnSpc>
            </a:pPr>
            <a:endParaRPr lang="en-US" sz="32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7266533" y="12184066"/>
            <a:ext cx="12538031" cy="2517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FONT: 28–32 PT.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CONTENT: KEY FINDINGS WITH TABLES, CHARTS, OR IMAGES.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TIP: USE LARGE FIGURES AND AVOID DENSE TEXT.</a:t>
            </a:r>
          </a:p>
          <a:p>
            <a:pPr algn="just">
              <a:lnSpc>
                <a:spcPts val="6000"/>
              </a:lnSpc>
            </a:pPr>
            <a:endParaRPr lang="en-US" sz="32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7189528" y="28402733"/>
            <a:ext cx="12813955" cy="313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FONT: 32–36 PT (SLIGHTLY LARGER FOR EMPHASIS).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CONTENT: 2–4 SENTENCES OR BULLET POINTS.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TIP: END WITH THE MAIN MESSAGE OF YOUR RESEARCH.</a:t>
            </a:r>
          </a:p>
          <a:p>
            <a:pPr algn="just">
              <a:lnSpc>
                <a:spcPts val="4750"/>
              </a:lnSpc>
            </a:pPr>
            <a:endParaRPr lang="en-US" sz="32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  <a:p>
            <a:pPr algn="just">
              <a:lnSpc>
                <a:spcPts val="6000"/>
              </a:lnSpc>
            </a:pPr>
            <a:endParaRPr lang="en-US" sz="32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290647" y="37791471"/>
            <a:ext cx="1108307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25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25"/>
              </a:lnSpc>
            </a:pPr>
            <a:r>
              <a:rPr lang="en-US" sz="2500" b="1" spc="-14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FONT: 24–28 PT.</a:t>
            </a:r>
          </a:p>
          <a:p>
            <a:pPr algn="just">
              <a:lnSpc>
                <a:spcPts val="2825"/>
              </a:lnSpc>
            </a:pPr>
            <a:r>
              <a:rPr lang="en-US" sz="2500" b="1" spc="-14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CONTENT: EMAIL OF MAIN AUTHOR.</a:t>
            </a:r>
          </a:p>
        </p:txBody>
      </p:sp>
      <p:sp>
        <p:nvSpPr>
          <p:cNvPr id="38" name="AutoShape 38"/>
          <p:cNvSpPr/>
          <p:nvPr/>
        </p:nvSpPr>
        <p:spPr>
          <a:xfrm flipV="1">
            <a:off x="15977556" y="10752783"/>
            <a:ext cx="0" cy="2461207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7838772" y="33116096"/>
            <a:ext cx="12538031" cy="83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5700" b="1" spc="-34" dirty="0">
                <a:solidFill>
                  <a:srgbClr val="FFFFFF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REFERENCS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700810" y="34369084"/>
            <a:ext cx="12813955" cy="310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24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FONT: 20–24 PT (SMALLEST TEXT ON THE POSTER).</a:t>
            </a:r>
          </a:p>
          <a:p>
            <a:pPr algn="just">
              <a:lnSpc>
                <a:spcPts val="4750"/>
              </a:lnSpc>
            </a:pPr>
            <a:r>
              <a:rPr lang="en-US" sz="24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CONTENT: 3–5 KEY REFERENCES ONLY.</a:t>
            </a:r>
          </a:p>
          <a:p>
            <a:pPr algn="just">
              <a:lnSpc>
                <a:spcPts val="4750"/>
              </a:lnSpc>
            </a:pPr>
            <a:endParaRPr lang="en-US" sz="24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  <a:p>
            <a:pPr algn="just">
              <a:lnSpc>
                <a:spcPts val="4750"/>
              </a:lnSpc>
            </a:pPr>
            <a:endParaRPr lang="en-US" sz="24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  <a:p>
            <a:pPr algn="just">
              <a:lnSpc>
                <a:spcPts val="6000"/>
              </a:lnSpc>
            </a:pPr>
            <a:endParaRPr lang="en-US" sz="24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3813611" y="38133926"/>
            <a:ext cx="10728573" cy="75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600" b="1" spc="-1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FUNDING AGENCIES, COLLABORATORS.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600" b="1" spc="-1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LOGOS: PLACE LOGOS HERE IF NOT ALREADY IN THE HEADER.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056995" y="37076380"/>
            <a:ext cx="10012680" cy="9245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730"/>
              </a:lnSpc>
              <a:spcBef>
                <a:spcPct val="0"/>
              </a:spcBef>
            </a:pPr>
            <a:r>
              <a:rPr lang="en-US" sz="3300" b="1" spc="-19" dirty="0">
                <a:solidFill>
                  <a:srgbClr val="004AAD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Supporters and Sponsors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5E0B2984-59FF-9D55-3A99-CFFCE8BC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4" y="3468810"/>
            <a:ext cx="6381883" cy="6826098"/>
          </a:xfrm>
          <a:prstGeom prst="rect">
            <a:avLst/>
          </a:prstGeom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id="{338242C7-360D-E83B-C333-9174EAF341BE}"/>
              </a:ext>
            </a:extLst>
          </p:cNvPr>
          <p:cNvGrpSpPr/>
          <p:nvPr/>
        </p:nvGrpSpPr>
        <p:grpSpPr>
          <a:xfrm>
            <a:off x="2101850" y="18867731"/>
            <a:ext cx="12755405" cy="860297"/>
            <a:chOff x="0" y="0"/>
            <a:chExt cx="17007207" cy="1147062"/>
          </a:xfrm>
        </p:grpSpPr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1FC95BCE-47F6-0E10-72D2-588A44261812}"/>
                </a:ext>
              </a:extLst>
            </p:cNvPr>
            <p:cNvGrpSpPr/>
            <p:nvPr/>
          </p:nvGrpSpPr>
          <p:grpSpPr>
            <a:xfrm>
              <a:off x="0" y="0"/>
              <a:ext cx="17007207" cy="1147062"/>
              <a:chOff x="0" y="0"/>
              <a:chExt cx="1066625" cy="71939"/>
            </a:xfrm>
          </p:grpSpPr>
          <p:sp>
            <p:nvSpPr>
              <p:cNvPr id="8" name="Freeform 16">
                <a:extLst>
                  <a:ext uri="{FF2B5EF4-FFF2-40B4-BE49-F238E27FC236}">
                    <a16:creationId xmlns:a16="http://schemas.microsoft.com/office/drawing/2014/main" id="{CA063CD0-9AF8-C48C-78BC-9DEF23E28461}"/>
                  </a:ext>
                </a:extLst>
              </p:cNvPr>
              <p:cNvSpPr/>
              <p:nvPr/>
            </p:nvSpPr>
            <p:spPr>
              <a:xfrm>
                <a:off x="0" y="0"/>
                <a:ext cx="1066625" cy="71939"/>
              </a:xfrm>
              <a:custGeom>
                <a:avLst/>
                <a:gdLst/>
                <a:ahLst/>
                <a:cxnLst/>
                <a:rect l="l" t="t" r="r" b="b"/>
                <a:pathLst>
                  <a:path w="1066625" h="71939">
                    <a:moveTo>
                      <a:pt x="0" y="0"/>
                    </a:moveTo>
                    <a:lnTo>
                      <a:pt x="1066625" y="0"/>
                    </a:lnTo>
                    <a:lnTo>
                      <a:pt x="1066625" y="71939"/>
                    </a:lnTo>
                    <a:lnTo>
                      <a:pt x="0" y="7193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B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17">
                <a:extLst>
                  <a:ext uri="{FF2B5EF4-FFF2-40B4-BE49-F238E27FC236}">
                    <a16:creationId xmlns:a16="http://schemas.microsoft.com/office/drawing/2014/main" id="{4487481D-7584-67FD-A37F-49B39B1DDE20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1066625" cy="433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325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54D9E8FC-8C0B-48A6-A4DF-19730B45C202}"/>
                </a:ext>
              </a:extLst>
            </p:cNvPr>
            <p:cNvSpPr txBox="1"/>
            <p:nvPr/>
          </p:nvSpPr>
          <p:spPr>
            <a:xfrm>
              <a:off x="828567" y="28575"/>
              <a:ext cx="15113293" cy="111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40"/>
                </a:lnSpc>
                <a:spcBef>
                  <a:spcPct val="0"/>
                </a:spcBef>
              </a:pPr>
              <a:r>
                <a:rPr lang="en-US" sz="5700" b="1" spc="-34" dirty="0">
                  <a:solidFill>
                    <a:srgbClr val="FFFFFF"/>
                  </a:solidFill>
                  <a:latin typeface="Arial" panose="020B0604020202020204" pitchFamily="34" charset="0"/>
                  <a:ea typeface="Gotham Bold"/>
                  <a:cs typeface="Arial" panose="020B0604020202020204" pitchFamily="34" charset="0"/>
                  <a:sym typeface="Gotham Bold"/>
                </a:rPr>
                <a:t>OBJECTIVES</a:t>
              </a:r>
            </a:p>
          </p:txBody>
        </p:sp>
      </p:grpSp>
      <p:sp>
        <p:nvSpPr>
          <p:cNvPr id="59" name="TextBox 34">
            <a:extLst>
              <a:ext uri="{FF2B5EF4-FFF2-40B4-BE49-F238E27FC236}">
                <a16:creationId xmlns:a16="http://schemas.microsoft.com/office/drawing/2014/main" id="{31BD7C8E-F90C-BAA8-8DA0-EBB1D8D0C676}"/>
              </a:ext>
            </a:extLst>
          </p:cNvPr>
          <p:cNvSpPr txBox="1"/>
          <p:nvPr/>
        </p:nvSpPr>
        <p:spPr>
          <a:xfrm>
            <a:off x="2278288" y="20404303"/>
            <a:ext cx="12538031" cy="180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FONT: 28–32 PT.</a:t>
            </a:r>
          </a:p>
          <a:p>
            <a:pPr algn="just">
              <a:lnSpc>
                <a:spcPts val="4750"/>
              </a:lnSpc>
            </a:pP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Gotham Bold"/>
                <a:cs typeface="Arial" panose="020B0604020202020204" pitchFamily="34" charset="0"/>
                <a:sym typeface="Gotham Bold"/>
              </a:rPr>
              <a:t>CONTENT: </a:t>
            </a:r>
            <a:r>
              <a:rPr lang="en-US" sz="3200" b="1" spc="-25" dirty="0">
                <a:solidFill>
                  <a:srgbClr val="000000"/>
                </a:solidFill>
                <a:latin typeface="Arial" panose="020B0604020202020204" pitchFamily="34" charset="0"/>
                <a:ea typeface="Helvetica Bold" panose="020B0704020202030204"/>
                <a:cs typeface="Arial" panose="020B0604020202020204" pitchFamily="34" charset="0"/>
                <a:sym typeface="Helvetica Bold" panose="020B0704020202030204"/>
              </a:rPr>
              <a:t>CLEARLY STATE THE MAIN GOALS OF THE STUDY (GENERAL AND/OR SPECIFIC OBJECTIVES).</a:t>
            </a:r>
            <a:endParaRPr lang="en-US" sz="3200" b="1" spc="-25" dirty="0">
              <a:solidFill>
                <a:srgbClr val="000000"/>
              </a:solidFill>
              <a:latin typeface="Arial" panose="020B0604020202020204" pitchFamily="34" charset="0"/>
              <a:ea typeface="Gotham Bold"/>
              <a:cs typeface="Arial" panose="020B0604020202020204" pitchFamily="34" charset="0"/>
              <a:sym typeface="Gotham Bold"/>
            </a:endParaRP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6F986677-EFB5-9DFA-4E42-BA17CBC3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00"/>
            <a:ext cx="32397699" cy="3187699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41F1A298-DD4A-9C98-AB11-B67E9842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450"/>
            <a:ext cx="32397699" cy="3187699"/>
          </a:xfrm>
          <a:prstGeom prst="rect">
            <a:avLst/>
          </a:prstGeom>
        </p:spPr>
      </p:pic>
      <p:grpSp>
        <p:nvGrpSpPr>
          <p:cNvPr id="79" name="Group 9">
            <a:extLst>
              <a:ext uri="{FF2B5EF4-FFF2-40B4-BE49-F238E27FC236}">
                <a16:creationId xmlns:a16="http://schemas.microsoft.com/office/drawing/2014/main" id="{ABB17E42-6FBF-742E-9591-D02EBC5632E5}"/>
              </a:ext>
            </a:extLst>
          </p:cNvPr>
          <p:cNvGrpSpPr/>
          <p:nvPr/>
        </p:nvGrpSpPr>
        <p:grpSpPr>
          <a:xfrm>
            <a:off x="17111828" y="10734963"/>
            <a:ext cx="12789288" cy="879187"/>
            <a:chOff x="0" y="28575"/>
            <a:chExt cx="17052384" cy="1172250"/>
          </a:xfrm>
        </p:grpSpPr>
        <p:grpSp>
          <p:nvGrpSpPr>
            <p:cNvPr id="80" name="Group 10">
              <a:extLst>
                <a:ext uri="{FF2B5EF4-FFF2-40B4-BE49-F238E27FC236}">
                  <a16:creationId xmlns:a16="http://schemas.microsoft.com/office/drawing/2014/main" id="{1C3433D1-26E4-1F46-72B1-125693756B64}"/>
                </a:ext>
              </a:extLst>
            </p:cNvPr>
            <p:cNvGrpSpPr/>
            <p:nvPr/>
          </p:nvGrpSpPr>
          <p:grpSpPr>
            <a:xfrm>
              <a:off x="0" y="53763"/>
              <a:ext cx="17007207" cy="1147062"/>
              <a:chOff x="0" y="0"/>
              <a:chExt cx="1066625" cy="71939"/>
            </a:xfrm>
          </p:grpSpPr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22F4651B-22F8-BD85-8CD4-D0437B00D123}"/>
                  </a:ext>
                </a:extLst>
              </p:cNvPr>
              <p:cNvSpPr/>
              <p:nvPr/>
            </p:nvSpPr>
            <p:spPr>
              <a:xfrm>
                <a:off x="0" y="0"/>
                <a:ext cx="1066625" cy="71939"/>
              </a:xfrm>
              <a:custGeom>
                <a:avLst/>
                <a:gdLst/>
                <a:ahLst/>
                <a:cxnLst/>
                <a:rect l="l" t="t" r="r" b="b"/>
                <a:pathLst>
                  <a:path w="1066625" h="71939">
                    <a:moveTo>
                      <a:pt x="0" y="0"/>
                    </a:moveTo>
                    <a:lnTo>
                      <a:pt x="1066625" y="0"/>
                    </a:lnTo>
                    <a:lnTo>
                      <a:pt x="1066625" y="71939"/>
                    </a:lnTo>
                    <a:lnTo>
                      <a:pt x="0" y="7193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B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12">
                <a:extLst>
                  <a:ext uri="{FF2B5EF4-FFF2-40B4-BE49-F238E27FC236}">
                    <a16:creationId xmlns:a16="http://schemas.microsoft.com/office/drawing/2014/main" id="{D0D0E5B6-3534-C96E-55B0-BA9E5E1BE034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1066625" cy="433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325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13">
              <a:extLst>
                <a:ext uri="{FF2B5EF4-FFF2-40B4-BE49-F238E27FC236}">
                  <a16:creationId xmlns:a16="http://schemas.microsoft.com/office/drawing/2014/main" id="{47F126C0-E892-5683-96D5-5B429CA06FCF}"/>
                </a:ext>
              </a:extLst>
            </p:cNvPr>
            <p:cNvSpPr txBox="1"/>
            <p:nvPr/>
          </p:nvSpPr>
          <p:spPr>
            <a:xfrm>
              <a:off x="0" y="28575"/>
              <a:ext cx="17052384" cy="1104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25"/>
                </a:lnSpc>
                <a:spcBef>
                  <a:spcPct val="0"/>
                </a:spcBef>
              </a:pPr>
              <a:r>
                <a:rPr lang="en-US" sz="5600" b="1" spc="-33" dirty="0">
                  <a:solidFill>
                    <a:srgbClr val="FFFFFF"/>
                  </a:solidFill>
                  <a:latin typeface="Arial" panose="020B0604020202020204" pitchFamily="34" charset="0"/>
                  <a:ea typeface="Gotham Bold"/>
                  <a:cs typeface="Arial" panose="020B0604020202020204" pitchFamily="34" charset="0"/>
                  <a:sym typeface="Gotham Bold"/>
                </a:rPr>
                <a:t>RESULTS</a:t>
              </a:r>
            </a:p>
          </p:txBody>
        </p:sp>
      </p:grpSp>
      <p:grpSp>
        <p:nvGrpSpPr>
          <p:cNvPr id="84" name="Group 9">
            <a:extLst>
              <a:ext uri="{FF2B5EF4-FFF2-40B4-BE49-F238E27FC236}">
                <a16:creationId xmlns:a16="http://schemas.microsoft.com/office/drawing/2014/main" id="{78F4D7BD-0798-41C8-6FE6-5D211C449836}"/>
              </a:ext>
            </a:extLst>
          </p:cNvPr>
          <p:cNvGrpSpPr/>
          <p:nvPr/>
        </p:nvGrpSpPr>
        <p:grpSpPr>
          <a:xfrm>
            <a:off x="17110558" y="27012005"/>
            <a:ext cx="12789288" cy="879187"/>
            <a:chOff x="0" y="28575"/>
            <a:chExt cx="17052384" cy="1172250"/>
          </a:xfrm>
        </p:grpSpPr>
        <p:grpSp>
          <p:nvGrpSpPr>
            <p:cNvPr id="85" name="Group 10">
              <a:extLst>
                <a:ext uri="{FF2B5EF4-FFF2-40B4-BE49-F238E27FC236}">
                  <a16:creationId xmlns:a16="http://schemas.microsoft.com/office/drawing/2014/main" id="{19068454-97FF-B72C-6ECB-1A38CC7A7C02}"/>
                </a:ext>
              </a:extLst>
            </p:cNvPr>
            <p:cNvGrpSpPr/>
            <p:nvPr/>
          </p:nvGrpSpPr>
          <p:grpSpPr>
            <a:xfrm>
              <a:off x="0" y="53763"/>
              <a:ext cx="17007207" cy="1147062"/>
              <a:chOff x="0" y="0"/>
              <a:chExt cx="1066625" cy="71939"/>
            </a:xfrm>
          </p:grpSpPr>
          <p:sp>
            <p:nvSpPr>
              <p:cNvPr id="87" name="Freeform 11">
                <a:extLst>
                  <a:ext uri="{FF2B5EF4-FFF2-40B4-BE49-F238E27FC236}">
                    <a16:creationId xmlns:a16="http://schemas.microsoft.com/office/drawing/2014/main" id="{C179A351-07BA-C1FD-6D4A-025E6B3FC54A}"/>
                  </a:ext>
                </a:extLst>
              </p:cNvPr>
              <p:cNvSpPr/>
              <p:nvPr/>
            </p:nvSpPr>
            <p:spPr>
              <a:xfrm>
                <a:off x="0" y="0"/>
                <a:ext cx="1066625" cy="71939"/>
              </a:xfrm>
              <a:custGeom>
                <a:avLst/>
                <a:gdLst/>
                <a:ahLst/>
                <a:cxnLst/>
                <a:rect l="l" t="t" r="r" b="b"/>
                <a:pathLst>
                  <a:path w="1066625" h="71939">
                    <a:moveTo>
                      <a:pt x="0" y="0"/>
                    </a:moveTo>
                    <a:lnTo>
                      <a:pt x="1066625" y="0"/>
                    </a:lnTo>
                    <a:lnTo>
                      <a:pt x="1066625" y="71939"/>
                    </a:lnTo>
                    <a:lnTo>
                      <a:pt x="0" y="7193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B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xtBox 12">
                <a:extLst>
                  <a:ext uri="{FF2B5EF4-FFF2-40B4-BE49-F238E27FC236}">
                    <a16:creationId xmlns:a16="http://schemas.microsoft.com/office/drawing/2014/main" id="{4A717D82-3E97-F873-93F2-523FC05759F2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1066625" cy="433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325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TextBox 13">
              <a:extLst>
                <a:ext uri="{FF2B5EF4-FFF2-40B4-BE49-F238E27FC236}">
                  <a16:creationId xmlns:a16="http://schemas.microsoft.com/office/drawing/2014/main" id="{40B37956-8784-F7F6-02B3-E8CF4ACE8230}"/>
                </a:ext>
              </a:extLst>
            </p:cNvPr>
            <p:cNvSpPr txBox="1"/>
            <p:nvPr/>
          </p:nvSpPr>
          <p:spPr>
            <a:xfrm>
              <a:off x="0" y="28575"/>
              <a:ext cx="17052384" cy="1104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25"/>
                </a:lnSpc>
                <a:spcBef>
                  <a:spcPct val="0"/>
                </a:spcBef>
              </a:pPr>
              <a:r>
                <a:rPr lang="en-US" sz="5600" b="1" spc="-33" dirty="0">
                  <a:solidFill>
                    <a:srgbClr val="FFFFFF"/>
                  </a:solidFill>
                  <a:latin typeface="Arial" panose="020B0604020202020204" pitchFamily="34" charset="0"/>
                  <a:ea typeface="Gotham Bold"/>
                  <a:cs typeface="Arial" panose="020B0604020202020204" pitchFamily="34" charset="0"/>
                  <a:sym typeface="Gotham Bold"/>
                </a:rPr>
                <a:t>CONCLUSION</a:t>
              </a:r>
            </a:p>
          </p:txBody>
        </p:sp>
      </p:grpSp>
      <p:grpSp>
        <p:nvGrpSpPr>
          <p:cNvPr id="89" name="Group 14">
            <a:extLst>
              <a:ext uri="{FF2B5EF4-FFF2-40B4-BE49-F238E27FC236}">
                <a16:creationId xmlns:a16="http://schemas.microsoft.com/office/drawing/2014/main" id="{2C9EE0C5-FE88-55F9-552C-3EB5642ED259}"/>
              </a:ext>
            </a:extLst>
          </p:cNvPr>
          <p:cNvGrpSpPr/>
          <p:nvPr/>
        </p:nvGrpSpPr>
        <p:grpSpPr>
          <a:xfrm>
            <a:off x="17085499" y="33156653"/>
            <a:ext cx="12755405" cy="860297"/>
            <a:chOff x="0" y="0"/>
            <a:chExt cx="17007207" cy="1147062"/>
          </a:xfrm>
        </p:grpSpPr>
        <p:grpSp>
          <p:nvGrpSpPr>
            <p:cNvPr id="90" name="Group 15">
              <a:extLst>
                <a:ext uri="{FF2B5EF4-FFF2-40B4-BE49-F238E27FC236}">
                  <a16:creationId xmlns:a16="http://schemas.microsoft.com/office/drawing/2014/main" id="{C8A1A451-D0AF-62CA-F98C-CE7AAC41B833}"/>
                </a:ext>
              </a:extLst>
            </p:cNvPr>
            <p:cNvGrpSpPr/>
            <p:nvPr/>
          </p:nvGrpSpPr>
          <p:grpSpPr>
            <a:xfrm>
              <a:off x="0" y="0"/>
              <a:ext cx="17007207" cy="1147062"/>
              <a:chOff x="0" y="0"/>
              <a:chExt cx="1066625" cy="71939"/>
            </a:xfrm>
          </p:grpSpPr>
          <p:sp>
            <p:nvSpPr>
              <p:cNvPr id="92" name="Freeform 16">
                <a:extLst>
                  <a:ext uri="{FF2B5EF4-FFF2-40B4-BE49-F238E27FC236}">
                    <a16:creationId xmlns:a16="http://schemas.microsoft.com/office/drawing/2014/main" id="{06A70B6C-8DA6-B0EA-3F44-12AAA685B8F8}"/>
                  </a:ext>
                </a:extLst>
              </p:cNvPr>
              <p:cNvSpPr/>
              <p:nvPr/>
            </p:nvSpPr>
            <p:spPr>
              <a:xfrm>
                <a:off x="0" y="0"/>
                <a:ext cx="1066625" cy="71939"/>
              </a:xfrm>
              <a:custGeom>
                <a:avLst/>
                <a:gdLst/>
                <a:ahLst/>
                <a:cxnLst/>
                <a:rect l="l" t="t" r="r" b="b"/>
                <a:pathLst>
                  <a:path w="1066625" h="71939">
                    <a:moveTo>
                      <a:pt x="0" y="0"/>
                    </a:moveTo>
                    <a:lnTo>
                      <a:pt x="1066625" y="0"/>
                    </a:lnTo>
                    <a:lnTo>
                      <a:pt x="1066625" y="71939"/>
                    </a:lnTo>
                    <a:lnTo>
                      <a:pt x="0" y="71939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B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Box 17">
                <a:extLst>
                  <a:ext uri="{FF2B5EF4-FFF2-40B4-BE49-F238E27FC236}">
                    <a16:creationId xmlns:a16="http://schemas.microsoft.com/office/drawing/2014/main" id="{3C22FF36-4186-B462-65F7-7FDA5286BB6F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1066625" cy="433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325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TextBox 18">
              <a:extLst>
                <a:ext uri="{FF2B5EF4-FFF2-40B4-BE49-F238E27FC236}">
                  <a16:creationId xmlns:a16="http://schemas.microsoft.com/office/drawing/2014/main" id="{9721D346-5F27-5545-6086-0592E6BE10FF}"/>
                </a:ext>
              </a:extLst>
            </p:cNvPr>
            <p:cNvSpPr txBox="1"/>
            <p:nvPr/>
          </p:nvSpPr>
          <p:spPr>
            <a:xfrm>
              <a:off x="828567" y="28575"/>
              <a:ext cx="15113293" cy="111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40"/>
                </a:lnSpc>
                <a:spcBef>
                  <a:spcPct val="0"/>
                </a:spcBef>
              </a:pPr>
              <a:r>
                <a:rPr lang="en-US" sz="5700" b="1" spc="-34" dirty="0">
                  <a:solidFill>
                    <a:srgbClr val="FFFFFF"/>
                  </a:solidFill>
                  <a:latin typeface="Arial" panose="020B0604020202020204" pitchFamily="34" charset="0"/>
                  <a:ea typeface="Gotham Bold"/>
                  <a:cs typeface="Arial" panose="020B0604020202020204" pitchFamily="34" charset="0"/>
                  <a:sym typeface="Gotham Bold"/>
                </a:rPr>
                <a:t>REFERENCES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241</Words>
  <Application>Microsoft Macintosh PowerPoint</Application>
  <PresentationFormat>Personalizar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modelo_banner</dc:title>
  <dc:creator/>
  <cp:lastModifiedBy>Hivana Melo</cp:lastModifiedBy>
  <cp:revision>8</cp:revision>
  <dcterms:created xsi:type="dcterms:W3CDTF">2006-08-16T00:00:00Z</dcterms:created>
  <dcterms:modified xsi:type="dcterms:W3CDTF">2025-10-06T13:38:10Z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75FFE416294C4958867EB528BFC1A111_12</vt:lpwstr>
  </property>
  <property fmtid="{D5CDD505-2E9C-101B-9397-08002B2CF9AE}" pid="3" name="KSOProductBuildVer">
    <vt:lpwstr>1046-12.2.0.22549</vt:lpwstr>
  </property>
</Properties>
</file>